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69" r:id="rId2"/>
    <p:sldId id="360" r:id="rId3"/>
    <p:sldId id="367" r:id="rId4"/>
    <p:sldId id="372" r:id="rId5"/>
    <p:sldId id="387" r:id="rId6"/>
    <p:sldId id="386" r:id="rId7"/>
    <p:sldId id="383" r:id="rId8"/>
    <p:sldId id="388" r:id="rId9"/>
    <p:sldId id="389" r:id="rId10"/>
    <p:sldId id="390" r:id="rId11"/>
  </p:sldIdLst>
  <p:sldSz cx="12192000" cy="6858000"/>
  <p:notesSz cx="6858000" cy="9144000"/>
  <p:embeddedFontLst>
    <p:embeddedFont>
      <p:font typeface="Pretendard Medium" panose="02000603000000020004" pitchFamily="2" charset="-127"/>
      <p:regular r:id="rId14"/>
    </p:embeddedFont>
    <p:embeddedFont>
      <p:font typeface="Pretendard SemiBold" panose="02000703000000020004" pitchFamily="2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빛의 계승자 Bold" panose="020B0600000101010101" pitchFamily="50" charset="-127"/>
      <p:bold r:id="rId18"/>
    </p:embeddedFont>
    <p:embeddedFont>
      <p:font typeface="페이퍼로지 5 Medium" pitchFamily="2" charset="-127"/>
      <p:regular r:id="rId19"/>
    </p:embeddedFont>
    <p:embeddedFont>
      <p:font typeface="페이퍼로지 6 SemiBold" pitchFamily="2" charset="-127"/>
      <p:bold r:id="rId20"/>
    </p:embeddedFont>
    <p:embeddedFont>
      <p:font typeface="페이퍼로지 7 Bold" pitchFamily="2" charset="-127"/>
      <p:bold r:id="rId21"/>
    </p:embeddedFont>
    <p:embeddedFont>
      <p:font typeface="페이퍼로지 9 Black" pitchFamily="2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367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  <p14:sldId id="389"/>
          </p14:sldIdLst>
        </p14:section>
        <p14:section name="아크패시브-깨달음" id="{24606A74-CA6A-4E80-9DF9-8F606A5556C4}">
          <p14:sldIdLst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8EFF"/>
    <a:srgbClr val="BD9C7C"/>
    <a:srgbClr val="F6F97F"/>
    <a:srgbClr val="FDFEDE"/>
    <a:srgbClr val="FAFCBC"/>
    <a:srgbClr val="FFFFEF"/>
    <a:srgbClr val="333333"/>
    <a:srgbClr val="404040"/>
    <a:srgbClr val="9357FF"/>
    <a:srgbClr val="926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4503" autoAdjust="0"/>
  </p:normalViewPr>
  <p:slideViewPr>
    <p:cSldViewPr snapToGrid="0" showGuides="1">
      <p:cViewPr>
        <p:scale>
          <a:sx n="75" d="100"/>
          <a:sy n="75" d="100"/>
        </p:scale>
        <p:origin x="43" y="43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2025-05-27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2025-05-27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D991-A22F-4CCB-99AB-5D874476931C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FD2C-5C8B-4F53-B8E7-6D27070CB963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A008-BE09-44AF-A18A-098D5D765529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F5060-4821-4FD7-9452-DEC43D3EDCF4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9703-256F-405A-BC5D-CE6E4C9D00E0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DEE6-8F10-4425-84E1-D5F65AC4A457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650D-4D2C-4F1C-A2A9-B23BB0E38BFF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59590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59590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2E55-0D4C-4810-9D04-994D62B426E5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3087-4A0F-482C-921E-192D30072535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E352-151F-4BBD-9F31-D3EB4053A998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D5B2A7-FF3C-403F-A08B-A3E8580CCEA4}" type="datetime1">
              <a:rPr lang="ko-KR" altLang="en-US" smtClean="0"/>
              <a:pPr/>
              <a:t>2025-05-27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8AA5D-7060-86C6-FF3E-B2B729DCA2A7}"/>
              </a:ext>
            </a:extLst>
          </p:cNvPr>
          <p:cNvGrpSpPr/>
          <p:nvPr/>
        </p:nvGrpSpPr>
        <p:grpSpPr>
          <a:xfrm>
            <a:off x="1039862" y="1202181"/>
            <a:ext cx="6326139" cy="1413038"/>
            <a:chOff x="745222" y="1202181"/>
            <a:chExt cx="6326139" cy="14130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6AE6C0-C363-1F19-2636-CFF7F3A4A085}"/>
                </a:ext>
              </a:extLst>
            </p:cNvPr>
            <p:cNvSpPr txBox="1"/>
            <p:nvPr/>
          </p:nvSpPr>
          <p:spPr>
            <a:xfrm>
              <a:off x="1343928" y="1202181"/>
              <a:ext cx="2150377" cy="4897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전장을 꿰뚫는 창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211EB4-FD8D-681F-3AA5-2A80219F6C60}"/>
                </a:ext>
              </a:extLst>
            </p:cNvPr>
            <p:cNvSpPr txBox="1"/>
            <p:nvPr/>
          </p:nvSpPr>
          <p:spPr>
            <a:xfrm>
              <a:off x="3901687" y="2153554"/>
              <a:ext cx="316967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(L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ANCE</a:t>
              </a:r>
              <a:r>
                <a:rPr lang="en-US" altLang="ko-KR" sz="16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 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M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ASTER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)</a:t>
              </a:r>
              <a:endPara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811A6D-B4BE-39E8-3F27-7FBF6CD3329B}"/>
                </a:ext>
              </a:extLst>
            </p:cNvPr>
            <p:cNvSpPr txBox="1"/>
            <p:nvPr/>
          </p:nvSpPr>
          <p:spPr>
            <a:xfrm>
              <a:off x="745222" y="1691889"/>
              <a:ext cx="3347788" cy="92333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6000" b="1" spc="8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  <a:alpha val="22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함초롬바탕" panose="02030604000101010101" pitchFamily="18" charset="-127"/>
                </a:rPr>
                <a:t>창술사</a:t>
              </a:r>
              <a:endParaRPr lang="en-US" altLang="ko-KR" sz="54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D0FD1C-5AD7-A174-C620-1012EC4C48BD}"/>
              </a:ext>
            </a:extLst>
          </p:cNvPr>
          <p:cNvGrpSpPr/>
          <p:nvPr/>
        </p:nvGrpSpPr>
        <p:grpSpPr>
          <a:xfrm>
            <a:off x="0" y="2226207"/>
            <a:ext cx="1273087" cy="1516059"/>
            <a:chOff x="0" y="2333645"/>
            <a:chExt cx="1273087" cy="1516059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40B970C9-A027-3934-A8B7-4308DB535F2F}"/>
                </a:ext>
              </a:extLst>
            </p:cNvPr>
            <p:cNvSpPr/>
            <p:nvPr/>
          </p:nvSpPr>
          <p:spPr>
            <a:xfrm rot="5400000">
              <a:off x="1114889" y="2530146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7EB7763-F537-C36E-CE16-82B1097DEE8E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9393C0E-F3DA-C3DA-F774-7A6DFE032047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E4BC796-ECF8-027C-F57B-DCA0043315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06C3AD-29A3-5E34-8744-D100E39791E7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1D4C9A-C830-0726-40F9-E2DAE6F06624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86F52E6-078A-6ED8-5065-DFDB914D171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03C329-6699-6F1C-2E53-99FF1974B1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A2E2910-E9DB-DCA4-AA66-F0E42CC6F2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4C4C24D-4BDD-8F20-D45C-4FE162011866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28CEB66-852E-1D7E-009E-8F9845F44E8A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7D68BA8-E2FE-2E50-4747-AEABC65BF9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78DCF5-6F3C-2F03-4172-3C2B6F396097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8C955CB-C598-F855-0A0A-0D55C13AF5DB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AED8E94-C038-969F-56B5-33A0518CA405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절정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endPara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5B330B-02A7-DBDF-012A-B71305372374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절제</a:t>
              </a:r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endPara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211F1F-209B-A275-001F-0FE85875C5D7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8E437BD-8C13-C796-5C9B-2567B0A43D11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249A63-B46D-193A-5283-555EA9501D78}"/>
              </a:ext>
            </a:extLst>
          </p:cNvPr>
          <p:cNvSpPr txBox="1"/>
          <p:nvPr/>
        </p:nvSpPr>
        <p:spPr>
          <a:xfrm>
            <a:off x="1379538" y="2624863"/>
            <a:ext cx="53767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39E7AB-4B92-FFE5-E433-F12BD6C4B4BE}"/>
              </a:ext>
            </a:extLst>
          </p:cNvPr>
          <p:cNvGrpSpPr/>
          <p:nvPr/>
        </p:nvGrpSpPr>
        <p:grpSpPr>
          <a:xfrm>
            <a:off x="1379538" y="644527"/>
            <a:ext cx="6852921" cy="1416955"/>
            <a:chOff x="1379538" y="644527"/>
            <a:chExt cx="6852921" cy="141695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0944C5B-B4BE-410E-6A9B-DE17338C6392}"/>
                </a:ext>
              </a:extLst>
            </p:cNvPr>
            <p:cNvGrpSpPr/>
            <p:nvPr/>
          </p:nvGrpSpPr>
          <p:grpSpPr>
            <a:xfrm>
              <a:off x="1379538" y="644527"/>
              <a:ext cx="6852921" cy="1416955"/>
              <a:chOff x="1379538" y="608710"/>
              <a:chExt cx="6852921" cy="141695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6EF8179-2095-DD06-8737-6258ED3524A1}"/>
                  </a:ext>
                </a:extLst>
              </p:cNvPr>
              <p:cNvSpPr/>
              <p:nvPr/>
            </p:nvSpPr>
            <p:spPr>
              <a:xfrm>
                <a:off x="1379539" y="608710"/>
                <a:ext cx="6852920" cy="1416955"/>
              </a:xfrm>
              <a:prstGeom prst="rect">
                <a:avLst/>
              </a:prstGeom>
              <a:solidFill>
                <a:srgbClr val="FFFFE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E7961B0-7537-9DBC-135D-BAFD69CBB0C4}"/>
                  </a:ext>
                </a:extLst>
              </p:cNvPr>
              <p:cNvGrpSpPr/>
              <p:nvPr/>
            </p:nvGrpSpPr>
            <p:grpSpPr>
              <a:xfrm>
                <a:off x="1379538" y="608711"/>
                <a:ext cx="623101" cy="270284"/>
                <a:chOff x="1379538" y="608711"/>
                <a:chExt cx="623101" cy="270284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7700A3A-31F5-8CD7-32E9-88FFD1D84BE9}"/>
                    </a:ext>
                  </a:extLst>
                </p:cNvPr>
                <p:cNvSpPr txBox="1"/>
                <p:nvPr/>
              </p:nvSpPr>
              <p:spPr>
                <a:xfrm>
                  <a:off x="1379538" y="712050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75000"/>
                            <a:lumOff val="25000"/>
                          </a:schemeClr>
                        </a:glow>
                      </a:effectLst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75000"/>
                          <a:lumOff val="25000"/>
                        </a:schemeClr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1AEC53C-710A-8C38-30A7-1979A35D78E6}"/>
                    </a:ext>
                  </a:extLst>
                </p:cNvPr>
                <p:cNvSpPr/>
                <p:nvPr/>
              </p:nvSpPr>
              <p:spPr>
                <a:xfrm>
                  <a:off x="1379538" y="608711"/>
                  <a:ext cx="50482" cy="2702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rIns="180000" rtlCol="0" anchor="ctr"/>
                <a:lstStyle/>
                <a:p>
                  <a:endParaRPr lang="ko-KR" altLang="en-US" b="1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2A1E230-8EAC-06D3-BEE6-A6B6777EFC57}"/>
                </a:ext>
              </a:extLst>
            </p:cNvPr>
            <p:cNvGrpSpPr/>
            <p:nvPr/>
          </p:nvGrpSpPr>
          <p:grpSpPr>
            <a:xfrm>
              <a:off x="2192406" y="666232"/>
              <a:ext cx="5063887" cy="1113388"/>
              <a:chOff x="2192406" y="666232"/>
              <a:chExt cx="5063887" cy="1113388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CF788D40-9610-E2D7-F914-0BED663E973A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5063887" cy="519596"/>
                <a:chOff x="1523341" y="1181604"/>
                <a:chExt cx="5063887" cy="519596"/>
              </a:xfrm>
            </p:grpSpPr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0F0CBDE-1F83-5DBA-B0F6-C1108C7356AD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506388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위주의 공격으로 주변을 몰아치는 난무 스탠스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 위주의 공격으로 순간 높은 피해를 주는 집중 스탠스 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5140ED26-2D15-3D2D-4E42-E8C0B3A0C2A6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408517" cy="284321"/>
                  <a:chOff x="1523341" y="1181604"/>
                  <a:chExt cx="1408517" cy="284321"/>
                </a:xfrm>
              </p:grpSpPr>
              <p:sp>
                <p:nvSpPr>
                  <p:cNvPr id="92" name="사각형: 둥근 모서리 91">
                    <a:extLst>
                      <a:ext uri="{FF2B5EF4-FFF2-40B4-BE49-F238E27FC236}">
                        <a16:creationId xmlns:a16="http://schemas.microsoft.com/office/drawing/2014/main" id="{BA48FB34-56BD-839B-87B6-6BF4ABA8BE9D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40851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각 스탠스의 특징을 강화</a:t>
                    </a:r>
                  </a:p>
                </p:txBody>
              </p: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D98E7F92-6884-0A80-40F2-02CC2226DB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EEFD907C-A5C2-E5B7-BF1B-90F9E4D0E2BE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4836260" cy="519596"/>
                <a:chOff x="1523341" y="1856676"/>
                <a:chExt cx="4836260" cy="519596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E07D17-D2BE-55B3-2395-E577DB14F5F9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483626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순간 강력한 피해를 주는 집중 스탠스로 스탠스 변경을 하지 못하는 대신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스탠스를 더욱 강조하는 스타일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ACA596BC-07C4-AF27-D874-2CCD4165521D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88" name="사각형: 둥근 모서리 87">
                    <a:extLst>
                      <a:ext uri="{FF2B5EF4-FFF2-40B4-BE49-F238E27FC236}">
                        <a16:creationId xmlns:a16="http://schemas.microsoft.com/office/drawing/2014/main" id="{0E67F878-A6D9-3234-E2C4-89921312D5D0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055619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스탠스 변경 제한</a:t>
                    </a:r>
                  </a:p>
                </p:txBody>
              </p: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2F032066-92EA-4489-0C5A-2E09D21AD3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A5ACFB74-14FD-6360-EA50-000D03D36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16476"/>
              </p:ext>
            </p:extLst>
          </p:nvPr>
        </p:nvGraphicFramePr>
        <p:xfrm>
          <a:off x="1379538" y="5046448"/>
          <a:ext cx="9674542" cy="1622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4382">
                  <a:extLst>
                    <a:ext uri="{9D8B030D-6E8A-4147-A177-3AD203B41FA5}">
                      <a16:colId xmlns:a16="http://schemas.microsoft.com/office/drawing/2014/main" val="3257335374"/>
                    </a:ext>
                  </a:extLst>
                </a:gridCol>
                <a:gridCol w="4328160">
                  <a:extLst>
                    <a:ext uri="{9D8B030D-6E8A-4147-A177-3AD203B41FA5}">
                      <a16:colId xmlns:a16="http://schemas.microsoft.com/office/drawing/2014/main" val="41234027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35510084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012905"/>
                  </a:ext>
                </a:extLst>
              </a:tr>
              <a:tr h="318347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높습니다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초보자가 다루기 어렵습니다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47615"/>
                  </a:ext>
                </a:extLst>
              </a:tr>
              <a:tr h="382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피해량이 높은 스킬과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유틸성이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높은 스킬이 나뉘어 있어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따른 대처를 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담당하는 주력 스킬들의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쿨타임이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길어 신중하게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793053"/>
                  </a:ext>
                </a:extLst>
              </a:tr>
              <a:tr h="316800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초보자도 다루기 쉽습니다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낮습니다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0636"/>
                  </a:ext>
                </a:extLst>
              </a:tr>
              <a:tr h="316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순서에 얽매이지 않고 자유롭게 스킬을 사용할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최대한 높이기 위해서는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능력이 높은 스킬도 공격용으로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90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00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 및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데이터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절정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절제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C0BB-C10E-9F5B-1218-0EC08ED9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EE5FA3-982E-5437-61C3-BFD51BF1BAFA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78B309-066D-A0FC-1E62-BECED4E82FC1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FC7DE-F58F-E9FF-3D42-E0463BDF3BC5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8E7E6-8A3F-2D73-116A-FF332FD24FB1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570590-D659-EA31-1EA8-8408783B3B37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E8CC38-C321-040F-23D1-109AD0F6797F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9D6866-0162-F873-48AE-E9AE67AEB49B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77725D9C-EFA7-B262-8FF8-FA44B3419EDA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AF180AA-58F6-CA8D-5BD2-971475308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DC9ACDD-D94F-8B16-BE22-7C7B61D6BAB4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EF3D29-CBA9-4F89-58F6-E6BF2325A95C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90A7831-C841-664C-D77F-84BFB4254079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1B9C93CF-861A-8706-6A42-C8874268A887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83885AF-9E0C-FA6C-3F2C-1FE260791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4283-7BB9-0C4C-2518-5ECEB4B6D277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149AF7-37BD-4744-4227-D5630756E45D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유틸성과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피해량 두 마리 토끼를 잡고 싶은 유저들에게 최고의 선택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949F616-93C9-6614-527F-B12F21533D14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4D52262-E983-AB0E-496E-7A5996824F50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9B2F2-F8CE-132F-4842-0DB11CA4B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8BFADF-18F1-3E95-2DC7-5531D472F0EF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62167F1-3FF2-649A-82C5-7830B5681B6F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65524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0AADD0-7171-F5EE-688A-410F1AE4BD3F}"/>
                </a:ext>
              </a:extLst>
            </p:cNvPr>
            <p:cNvSpPr txBox="1"/>
            <p:nvPr/>
          </p:nvSpPr>
          <p:spPr>
            <a:xfrm>
              <a:off x="1379538" y="4165524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C0DB469-C8C1-19C4-6EB4-53D538E1AA58}"/>
                </a:ext>
              </a:extLst>
            </p:cNvPr>
            <p:cNvGrpSpPr/>
            <p:nvPr/>
          </p:nvGrpSpPr>
          <p:grpSpPr>
            <a:xfrm>
              <a:off x="2445829" y="4178772"/>
              <a:ext cx="2261838" cy="250543"/>
              <a:chOff x="2445829" y="4178772"/>
              <a:chExt cx="2261838" cy="2505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04D750-9B58-34DA-34FF-20C799DAE450}"/>
                  </a:ext>
                </a:extLst>
              </p:cNvPr>
              <p:cNvSpPr txBox="1"/>
              <p:nvPr/>
            </p:nvSpPr>
            <p:spPr>
              <a:xfrm>
                <a:off x="2445829" y="4178772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127000">
                        <a:srgbClr val="404040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127000">
                      <a:srgbClr val="404040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CB87910-59B4-C93F-E4B5-884CAD655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429315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CF551D-C044-FDE0-0E02-6FCD82C5D896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EB5AE6B-2DED-58E8-91D4-0DBA7A1347A6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A0847B5-A309-2FD7-431A-249E9C802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EC7B15-4012-EE56-87E3-BBC466F3A5B8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FA5B510-B25C-891C-4F72-2CFDB59322BC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0721AC-4192-DE2B-57C8-F5D6974C63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9130C0-6FB8-D7CF-56C3-2A3EAFCF8DDD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72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30263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DBBD8F-FAAC-2AAE-CF5E-32054C99A5FC}"/>
              </a:ext>
            </a:extLst>
          </p:cNvPr>
          <p:cNvGrpSpPr/>
          <p:nvPr/>
        </p:nvGrpSpPr>
        <p:grpSpPr>
          <a:xfrm>
            <a:off x="1379538" y="644527"/>
            <a:ext cx="6852921" cy="1416955"/>
            <a:chOff x="1379538" y="644527"/>
            <a:chExt cx="6852921" cy="141695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3765159-99E1-B7A9-FBC2-CB9BF072EE56}"/>
                </a:ext>
              </a:extLst>
            </p:cNvPr>
            <p:cNvGrpSpPr/>
            <p:nvPr/>
          </p:nvGrpSpPr>
          <p:grpSpPr>
            <a:xfrm>
              <a:off x="1379538" y="644527"/>
              <a:ext cx="6852921" cy="1416955"/>
              <a:chOff x="1379538" y="608710"/>
              <a:chExt cx="6852921" cy="141695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E4DB849-4F49-9CCB-D0AC-688CD470C051}"/>
                  </a:ext>
                </a:extLst>
              </p:cNvPr>
              <p:cNvSpPr/>
              <p:nvPr/>
            </p:nvSpPr>
            <p:spPr>
              <a:xfrm>
                <a:off x="1379539" y="608710"/>
                <a:ext cx="6852920" cy="1416955"/>
              </a:xfrm>
              <a:prstGeom prst="rect">
                <a:avLst/>
              </a:prstGeom>
              <a:solidFill>
                <a:srgbClr val="FFFFE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C2EBFB6-2DFA-6A95-100D-861B42310DF3}"/>
                  </a:ext>
                </a:extLst>
              </p:cNvPr>
              <p:cNvGrpSpPr/>
              <p:nvPr/>
            </p:nvGrpSpPr>
            <p:grpSpPr>
              <a:xfrm>
                <a:off x="1379538" y="608711"/>
                <a:ext cx="623101" cy="270284"/>
                <a:chOff x="1379538" y="608711"/>
                <a:chExt cx="623101" cy="270284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12050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75000"/>
                            <a:lumOff val="25000"/>
                          </a:schemeClr>
                        </a:glow>
                      </a:effectLst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75000"/>
                          <a:lumOff val="25000"/>
                        </a:schemeClr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045913F1-F802-B2E3-8A82-D3FF45A36596}"/>
                    </a:ext>
                  </a:extLst>
                </p:cNvPr>
                <p:cNvSpPr/>
                <p:nvPr/>
              </p:nvSpPr>
              <p:spPr>
                <a:xfrm>
                  <a:off x="1379538" y="608711"/>
                  <a:ext cx="50482" cy="2702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rIns="180000" rtlCol="0" anchor="ctr"/>
                <a:lstStyle/>
                <a:p>
                  <a:endParaRPr lang="ko-KR" altLang="en-US" b="1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5959965" cy="1303184"/>
              <a:chOff x="2192406" y="666232"/>
              <a:chExt cx="5959965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5876609" cy="519596"/>
                <a:chOff x="1523341" y="1181604"/>
                <a:chExt cx="5876609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5876609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전환을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66875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2914976"/>
            <a:ext cx="4472013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84578"/>
              </p:ext>
            </p:extLst>
          </p:nvPr>
        </p:nvGraphicFramePr>
        <p:xfrm>
          <a:off x="1379538" y="3688775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4050272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440682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191233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362907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67D92F-A43D-7092-A9A6-6BD0BEDBB6EC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AB428F-B136-B777-5794-D5E86DCFF6E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A5C32B6-5819-8CFE-E1B4-C1769E4C2C19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DD44E2-A826-55C1-E9DF-91BD6B157EA7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듀얼 게이지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383EB1A-1AB2-F558-08B1-1D6480F98999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598794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E8D8EE-440F-7C05-E059-D37F256952B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3B16F8-3709-F14A-0818-7A5D1D6A52E5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rgbClr val="605550"/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EDAA98-8331-EEE5-2F04-F8C2911C1A15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A3ED7-0872-6A64-F3B2-47AC19B6AC6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0F211-9072-8E80-21E8-A9017C92A884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BAB45-341F-1161-52A2-1CDA9FF58BB0}"/>
              </a:ext>
            </a:extLst>
          </p:cNvPr>
          <p:cNvSpPr txBox="1"/>
          <p:nvPr/>
        </p:nvSpPr>
        <p:spPr>
          <a:xfrm>
            <a:off x="1379538" y="73476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게이지 연출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001CBB-B3AF-EE81-5579-6D0E2E4098B7}"/>
              </a:ext>
            </a:extLst>
          </p:cNvPr>
          <p:cNvGrpSpPr/>
          <p:nvPr/>
        </p:nvGrpSpPr>
        <p:grpSpPr>
          <a:xfrm>
            <a:off x="1523342" y="1129691"/>
            <a:ext cx="6440022" cy="1334272"/>
            <a:chOff x="1632725" y="2224447"/>
            <a:chExt cx="6440022" cy="133427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4FB2F8-9902-35E7-894C-BDDB6DFCD8C8}"/>
                </a:ext>
              </a:extLst>
            </p:cNvPr>
            <p:cNvGrpSpPr/>
            <p:nvPr/>
          </p:nvGrpSpPr>
          <p:grpSpPr>
            <a:xfrm>
              <a:off x="1632725" y="2224447"/>
              <a:ext cx="3056944" cy="262800"/>
              <a:chOff x="1534226" y="2236801"/>
              <a:chExt cx="3056944" cy="26280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E471287-DAFD-01C0-A1CB-881A234F75BB}"/>
                  </a:ext>
                </a:extLst>
              </p:cNvPr>
              <p:cNvSpPr/>
              <p:nvPr/>
            </p:nvSpPr>
            <p:spPr>
              <a:xfrm>
                <a:off x="1534226" y="2236801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2D4E42-671D-5395-F329-3706303A76B4}"/>
                  </a:ext>
                </a:extLst>
              </p:cNvPr>
              <p:cNvSpPr txBox="1"/>
              <p:nvPr/>
            </p:nvSpPr>
            <p:spPr>
              <a:xfrm>
                <a:off x="1850026" y="2252785"/>
                <a:ext cx="2425343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가운데의 무기가 아래로 내려가며 사라진다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925EC-805E-F316-0F70-005920FB968D}"/>
                </a:ext>
              </a:extLst>
            </p:cNvPr>
            <p:cNvGrpSpPr/>
            <p:nvPr/>
          </p:nvGrpSpPr>
          <p:grpSpPr>
            <a:xfrm>
              <a:off x="1879073" y="2633246"/>
              <a:ext cx="2564248" cy="925473"/>
              <a:chOff x="1830445" y="2619735"/>
              <a:chExt cx="2564248" cy="92547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C404F23-DE90-C1C3-9D67-B1199F954CF5}"/>
                  </a:ext>
                </a:extLst>
              </p:cNvPr>
              <p:cNvGrpSpPr/>
              <p:nvPr/>
            </p:nvGrpSpPr>
            <p:grpSpPr>
              <a:xfrm>
                <a:off x="1830445" y="2639501"/>
                <a:ext cx="936784" cy="885940"/>
                <a:chOff x="7012614" y="1411609"/>
                <a:chExt cx="936784" cy="885940"/>
              </a:xfrm>
            </p:grpSpPr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D3A52E2C-9B66-AC7D-C3E6-E089A5464B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7183621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107D98F-AA85-365B-52B1-7062DCB3118A}"/>
                    </a:ext>
                  </a:extLst>
                </p:cNvPr>
                <p:cNvGrpSpPr/>
                <p:nvPr/>
              </p:nvGrpSpPr>
              <p:grpSpPr>
                <a:xfrm>
                  <a:off x="7012614" y="1509910"/>
                  <a:ext cx="936784" cy="787639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53E598E-26A1-10F8-8787-E8DE9884C4E2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56" name="막힌 원호 55">
                      <a:extLst>
                        <a:ext uri="{FF2B5EF4-FFF2-40B4-BE49-F238E27FC236}">
                          <a16:creationId xmlns:a16="http://schemas.microsoft.com/office/drawing/2014/main" id="{E681894A-0AA3-6174-4E81-221F9D5E5908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57" name="막힌 원호 56">
                      <a:extLst>
                        <a:ext uri="{FF2B5EF4-FFF2-40B4-BE49-F238E27FC236}">
                          <a16:creationId xmlns:a16="http://schemas.microsoft.com/office/drawing/2014/main" id="{6202EA3E-72A3-BA94-A190-9F7123534AE2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55" name="막힌 원호 54">
                    <a:extLst>
                      <a:ext uri="{FF2B5EF4-FFF2-40B4-BE49-F238E27FC236}">
                        <a16:creationId xmlns:a16="http://schemas.microsoft.com/office/drawing/2014/main" id="{C075CD0A-98E1-F405-F11E-F80780D1EFC8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2E1492E-6EDC-EBDC-3DD6-BBC97C81E497}"/>
                  </a:ext>
                </a:extLst>
              </p:cNvPr>
              <p:cNvGrpSpPr/>
              <p:nvPr/>
            </p:nvGrpSpPr>
            <p:grpSpPr>
              <a:xfrm>
                <a:off x="3457906" y="2619735"/>
                <a:ext cx="936787" cy="925473"/>
                <a:chOff x="8229534" y="1372076"/>
                <a:chExt cx="936787" cy="925473"/>
              </a:xfrm>
            </p:grpSpPr>
            <p:pic>
              <p:nvPicPr>
                <p:cNvPr id="42" name="Picture 4">
                  <a:extLst>
                    <a:ext uri="{FF2B5EF4-FFF2-40B4-BE49-F238E27FC236}">
                      <a16:creationId xmlns:a16="http://schemas.microsoft.com/office/drawing/2014/main" id="{446D392B-C9EA-882B-9DA0-C442BB921C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8382878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5D7D61C-4B07-146E-912F-F6BA260AD3F0}"/>
                    </a:ext>
                  </a:extLst>
                </p:cNvPr>
                <p:cNvGrpSpPr/>
                <p:nvPr/>
              </p:nvGrpSpPr>
              <p:grpSpPr>
                <a:xfrm>
                  <a:off x="8229534" y="1509911"/>
                  <a:ext cx="936787" cy="787638"/>
                  <a:chOff x="5019551" y="1541330"/>
                  <a:chExt cx="1172248" cy="985610"/>
                </a:xfrm>
              </p:grpSpPr>
              <p:pic>
                <p:nvPicPr>
                  <p:cNvPr id="46" name="Picture 4">
                    <a:extLst>
                      <a:ext uri="{FF2B5EF4-FFF2-40B4-BE49-F238E27FC236}">
                        <a16:creationId xmlns:a16="http://schemas.microsoft.com/office/drawing/2014/main" id="{BC7528A9-790A-1F10-66E5-D71E2C2668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116" t="7448" r="4705" b="69892"/>
                  <a:stretch/>
                </p:blipFill>
                <p:spPr bwMode="auto">
                  <a:xfrm rot="3571924" flipH="1">
                    <a:off x="5472955" y="1868942"/>
                    <a:ext cx="441121" cy="577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4AE46B81-D56E-CBF0-DC41-CE02E797DE44}"/>
                      </a:ext>
                    </a:extLst>
                  </p:cNvPr>
                  <p:cNvGrpSpPr/>
                  <p:nvPr/>
                </p:nvGrpSpPr>
                <p:grpSpPr>
                  <a:xfrm>
                    <a:off x="5019551" y="1541330"/>
                    <a:ext cx="1172248" cy="985610"/>
                    <a:chOff x="7511207" y="1782480"/>
                    <a:chExt cx="2133090" cy="1793473"/>
                  </a:xfrm>
                  <a:solidFill>
                    <a:srgbClr val="BD9C7C"/>
                  </a:solidFill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B92D1950-48F0-F960-6FB1-8D7DBAB74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80"/>
                      <a:ext cx="2133090" cy="1682337"/>
                      <a:chOff x="7511207" y="1782480"/>
                      <a:chExt cx="2133090" cy="1682337"/>
                    </a:xfrm>
                    <a:grpFill/>
                  </p:grpSpPr>
                  <p:sp>
                    <p:nvSpPr>
                      <p:cNvPr id="50" name="막힌 원호 49">
                        <a:extLst>
                          <a:ext uri="{FF2B5EF4-FFF2-40B4-BE49-F238E27FC236}">
                            <a16:creationId xmlns:a16="http://schemas.microsoft.com/office/drawing/2014/main" id="{32B56C67-2850-FB81-AC7E-2F1ACA0E9D9F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1" name="막힌 원호 50">
                        <a:extLst>
                          <a:ext uri="{FF2B5EF4-FFF2-40B4-BE49-F238E27FC236}">
                            <a16:creationId xmlns:a16="http://schemas.microsoft.com/office/drawing/2014/main" id="{892F4105-DB24-0786-C89A-82CFFB9010C3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49" name="막힌 원호 48">
                      <a:extLst>
                        <a:ext uri="{FF2B5EF4-FFF2-40B4-BE49-F238E27FC236}">
                          <a16:creationId xmlns:a16="http://schemas.microsoft.com/office/drawing/2014/main" id="{159B383E-5C5A-08D3-B457-28E8F3A50DEA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59EE19CA-29A3-1C36-6E94-9968DB6F5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1231" y="1689769"/>
                  <a:ext cx="0" cy="41887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4DC2B55E-7322-8B45-E4CC-9EB77C0D4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7110" y="1372076"/>
                  <a:ext cx="0" cy="39732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F31F6EC7-81D6-87CF-53A1-537579CEB099}"/>
                  </a:ext>
                </a:extLst>
              </p:cNvPr>
              <p:cNvSpPr/>
              <p:nvPr/>
            </p:nvSpPr>
            <p:spPr>
              <a:xfrm>
                <a:off x="2977920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C09D27-A012-3D5F-8C96-1CD819BCCF95}"/>
                </a:ext>
              </a:extLst>
            </p:cNvPr>
            <p:cNvGrpSpPr/>
            <p:nvPr/>
          </p:nvGrpSpPr>
          <p:grpSpPr>
            <a:xfrm>
              <a:off x="5015803" y="2224447"/>
              <a:ext cx="3056944" cy="262800"/>
              <a:chOff x="4721234" y="2145315"/>
              <a:chExt cx="3056944" cy="262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49F0512-F9AF-765E-F06C-A8B65E6E1B71}"/>
                  </a:ext>
                </a:extLst>
              </p:cNvPr>
              <p:cNvSpPr/>
              <p:nvPr/>
            </p:nvSpPr>
            <p:spPr>
              <a:xfrm>
                <a:off x="4721234" y="2145315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3F1397-54CA-82FE-5E9F-D7C8F18E06C7}"/>
                  </a:ext>
                </a:extLst>
              </p:cNvPr>
              <p:cNvSpPr txBox="1"/>
              <p:nvPr/>
            </p:nvSpPr>
            <p:spPr>
              <a:xfrm>
                <a:off x="5142031" y="2161299"/>
                <a:ext cx="22153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변경된 스탠스에서 사용하는 무기가 올라온다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923FA7-5557-2E77-3C40-E5E64CE7BCD8}"/>
                </a:ext>
              </a:extLst>
            </p:cNvPr>
            <p:cNvGrpSpPr/>
            <p:nvPr/>
          </p:nvGrpSpPr>
          <p:grpSpPr>
            <a:xfrm>
              <a:off x="5262151" y="2697571"/>
              <a:ext cx="2564248" cy="839706"/>
              <a:chOff x="5515329" y="2662618"/>
              <a:chExt cx="2564248" cy="83970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BAD690D-5CCE-0605-EAD4-B3CDBEEA74B9}"/>
                  </a:ext>
                </a:extLst>
              </p:cNvPr>
              <p:cNvGrpSpPr/>
              <p:nvPr/>
            </p:nvGrpSpPr>
            <p:grpSpPr>
              <a:xfrm>
                <a:off x="7149664" y="2662618"/>
                <a:ext cx="929913" cy="839706"/>
                <a:chOff x="10462417" y="1995106"/>
                <a:chExt cx="929913" cy="839706"/>
              </a:xfrm>
            </p:grpSpPr>
            <p:pic>
              <p:nvPicPr>
                <p:cNvPr id="31" name="Picture 6">
                  <a:extLst>
                    <a:ext uri="{FF2B5EF4-FFF2-40B4-BE49-F238E27FC236}">
                      <a16:creationId xmlns:a16="http://schemas.microsoft.com/office/drawing/2014/main" id="{6A809052-04EB-B6CA-D79E-05BF7D3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10671092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79BAC30-096F-4547-22E3-8BFD39AD332E}"/>
                    </a:ext>
                  </a:extLst>
                </p:cNvPr>
                <p:cNvGrpSpPr/>
                <p:nvPr/>
              </p:nvGrpSpPr>
              <p:grpSpPr>
                <a:xfrm>
                  <a:off x="10462417" y="2052950"/>
                  <a:ext cx="929913" cy="781862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675BD521-B0FC-A73D-E3DE-4FCB383330A6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35" name="막힌 원호 34">
                      <a:extLst>
                        <a:ext uri="{FF2B5EF4-FFF2-40B4-BE49-F238E27FC236}">
                          <a16:creationId xmlns:a16="http://schemas.microsoft.com/office/drawing/2014/main" id="{939EC877-84D7-D444-E5D4-C2C73559FC99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36" name="막힌 원호 35">
                      <a:extLst>
                        <a:ext uri="{FF2B5EF4-FFF2-40B4-BE49-F238E27FC236}">
                          <a16:creationId xmlns:a16="http://schemas.microsoft.com/office/drawing/2014/main" id="{47C885CC-B3BB-9241-4E95-FF59D15CEA54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34" name="막힌 원호 33">
                    <a:extLst>
                      <a:ext uri="{FF2B5EF4-FFF2-40B4-BE49-F238E27FC236}">
                        <a16:creationId xmlns:a16="http://schemas.microsoft.com/office/drawing/2014/main" id="{804E26D7-46A5-654F-0614-3717D7BBB760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D4EF54-9CEB-9F5C-8FB9-0AD9D806702A}"/>
                  </a:ext>
                </a:extLst>
              </p:cNvPr>
              <p:cNvGrpSpPr/>
              <p:nvPr/>
            </p:nvGrpSpPr>
            <p:grpSpPr>
              <a:xfrm>
                <a:off x="5515329" y="2663759"/>
                <a:ext cx="929913" cy="837425"/>
                <a:chOff x="9383149" y="1995106"/>
                <a:chExt cx="929913" cy="837425"/>
              </a:xfrm>
            </p:grpSpPr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D012D135-51EB-6418-62C1-E7047692E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9599508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D2F6DBC4-A8F0-5AAD-CCD3-41102942A678}"/>
                    </a:ext>
                  </a:extLst>
                </p:cNvPr>
                <p:cNvGrpSpPr/>
                <p:nvPr/>
              </p:nvGrpSpPr>
              <p:grpSpPr>
                <a:xfrm>
                  <a:off x="9383149" y="2050669"/>
                  <a:ext cx="929913" cy="781862"/>
                  <a:chOff x="9383149" y="2050669"/>
                  <a:chExt cx="929913" cy="781862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40F08B-9601-31CD-6AE9-0AA30973DF72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pic>
                  <p:nvPicPr>
                    <p:cNvPr id="25" name="Picture 6">
                      <a:extLst>
                        <a:ext uri="{FF2B5EF4-FFF2-40B4-BE49-F238E27FC236}">
                          <a16:creationId xmlns:a16="http://schemas.microsoft.com/office/drawing/2014/main" id="{C586185B-6EBA-BC7B-8C02-8F1653A566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7036" r="7679" b="86571"/>
                    <a:stretch/>
                  </p:blipFill>
                  <p:spPr bwMode="auto">
                    <a:xfrm rot="20234215">
                      <a:off x="9735452" y="2417409"/>
                      <a:ext cx="248094" cy="3876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76D8ABA5-FAD8-6883-29D9-60006C437A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7511207" y="1782478"/>
                      <a:chExt cx="2133083" cy="1793475"/>
                    </a:xfrm>
                    <a:solidFill>
                      <a:srgbClr val="BD9C7C"/>
                    </a:solidFill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8F1D344C-B55B-FC5C-F3EF-92B19A6425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78"/>
                        <a:ext cx="2133083" cy="1682336"/>
                        <a:chOff x="7511207" y="1782478"/>
                        <a:chExt cx="2133083" cy="1682336"/>
                      </a:xfrm>
                      <a:grpFill/>
                    </p:grpSpPr>
                    <p:sp>
                      <p:nvSpPr>
                        <p:cNvPr id="29" name="막힌 원호 28">
                          <a:extLst>
                            <a:ext uri="{FF2B5EF4-FFF2-40B4-BE49-F238E27FC236}">
                              <a16:creationId xmlns:a16="http://schemas.microsoft.com/office/drawing/2014/main" id="{EE73A488-53EB-C999-9B77-8A8A3FA02A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0" name="막힌 원호 29">
                          <a:extLst>
                            <a:ext uri="{FF2B5EF4-FFF2-40B4-BE49-F238E27FC236}">
                              <a16:creationId xmlns:a16="http://schemas.microsoft.com/office/drawing/2014/main" id="{DE8B9A26-1C19-117F-AAD8-AC877D867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28" name="막힌 원호 27">
                        <a:extLst>
                          <a:ext uri="{FF2B5EF4-FFF2-40B4-BE49-F238E27FC236}">
                            <a16:creationId xmlns:a16="http://schemas.microsoft.com/office/drawing/2014/main" id="{C1F1B8DA-F9CD-63BB-5A8E-45E49D70523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6C8FB7A1-B0FD-A8E8-46B8-29E2D18984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54590" y="2105867"/>
                    <a:ext cx="0" cy="40305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C467F2CE-BD70-8557-F017-EA755BECB6C3}"/>
                  </a:ext>
                </a:extLst>
              </p:cNvPr>
              <p:cNvSpPr/>
              <p:nvPr/>
            </p:nvSpPr>
            <p:spPr>
              <a:xfrm>
                <a:off x="6662804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647CE61-69C3-0C8B-E6CE-CF981B66A384}"/>
                </a:ext>
              </a:extLst>
            </p:cNvPr>
            <p:cNvSpPr/>
            <p:nvPr/>
          </p:nvSpPr>
          <p:spPr>
            <a:xfrm>
              <a:off x="4595215" y="2286598"/>
              <a:ext cx="546393" cy="13849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2867420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3229278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99530"/>
              </p:ext>
            </p:extLst>
          </p:nvPr>
        </p:nvGraphicFramePr>
        <p:xfrm>
          <a:off x="1523342" y="3581394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08D4AF19-B926-D165-A9ED-33C3544CB6E3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EB63944-08BF-1751-7577-E867F2671ADE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스탠스 변경</a:t>
              </a: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E19EA03-96B2-16A1-997B-18D957A7E70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3914220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65E2-C188-28B6-AE96-91AEC668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D9EF33-D892-B39F-5E40-965DD34C6A4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0FFC0-718F-C834-77D1-D800969A038F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647C0D-F91E-A3B6-ADDA-32B1C05CC27F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E3130-936B-6F45-9933-BDAEAC1D148A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AEE114-9D85-D73B-B1BE-AE7643F649F7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BFB2EE-88D6-B571-CF74-124F17C9864F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필요 데이터 목록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817C02D-31F4-4BCF-2700-2D089462BC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E3B7A8-7C54-F0D3-9FE9-D4B11BAE9F86}"/>
              </a:ext>
            </a:extLst>
          </p:cNvPr>
          <p:cNvSpPr txBox="1"/>
          <p:nvPr/>
        </p:nvSpPr>
        <p:spPr>
          <a:xfrm>
            <a:off x="1552258" y="4430432"/>
            <a:ext cx="15324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상태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2660B-8940-AB90-A22D-E8EB199F3384}"/>
              </a:ext>
            </a:extLst>
          </p:cNvPr>
          <p:cNvSpPr txBox="1"/>
          <p:nvPr/>
        </p:nvSpPr>
        <p:spPr>
          <a:xfrm>
            <a:off x="1379538" y="3942936"/>
            <a:ext cx="114681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Effect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EF452F-AD22-0E27-C836-88F7ECED2A7A}"/>
              </a:ext>
            </a:extLst>
          </p:cNvPr>
          <p:cNvSpPr txBox="1"/>
          <p:nvPr/>
        </p:nvSpPr>
        <p:spPr>
          <a:xfrm>
            <a:off x="1552258" y="4777247"/>
            <a:ext cx="10579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효과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효과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1FF75-D878-73C5-C496-59B18EB7A231}"/>
              </a:ext>
            </a:extLst>
          </p:cNvPr>
          <p:cNvSpPr txBox="1"/>
          <p:nvPr/>
        </p:nvSpPr>
        <p:spPr>
          <a:xfrm>
            <a:off x="1552258" y="1476253"/>
            <a:ext cx="13112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 구분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A9B2D-BC77-C5D6-82B4-426F802B1E78}"/>
              </a:ext>
            </a:extLst>
          </p:cNvPr>
          <p:cNvSpPr txBox="1"/>
          <p:nvPr/>
        </p:nvSpPr>
        <p:spPr>
          <a:xfrm>
            <a:off x="1552258" y="1920509"/>
            <a:ext cx="3638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6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4539</TotalTime>
  <Words>970</Words>
  <Application>Microsoft Office PowerPoint</Application>
  <PresentationFormat>와이드스크린</PresentationFormat>
  <Paragraphs>196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Arial</vt:lpstr>
      <vt:lpstr>페이퍼로지 7 Bold</vt:lpstr>
      <vt:lpstr>페이퍼로지 9 Black</vt:lpstr>
      <vt:lpstr>Pretendard SemiBold</vt:lpstr>
      <vt:lpstr>맑은 고딕</vt:lpstr>
      <vt:lpstr>Pretendard Medium</vt:lpstr>
      <vt:lpstr>Wingdings</vt:lpstr>
      <vt:lpstr>페이퍼로지 6 SemiBold</vt:lpstr>
      <vt:lpstr>빛의 계승자 Bold</vt:lpstr>
      <vt:lpstr>페이퍼로지 5 Medium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917</cp:revision>
  <dcterms:modified xsi:type="dcterms:W3CDTF">2025-05-27T12:13:05Z</dcterms:modified>
</cp:coreProperties>
</file>